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C83DC-3BC0-4E6E-9973-D7E11F4B819A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F4AC8-23A6-472D-B176-6798D17FA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6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87EE1-23E4-42FC-B752-1447B0322CD2}" type="slidenum">
              <a:rPr lang="en-SG" smtClean="0"/>
              <a:pPr/>
              <a:t>11</a:t>
            </a:fld>
            <a:endParaRPr lang="en-S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6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1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4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8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4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6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2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6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6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9EE25-E787-4555-AFDB-EE9D23C9EFF1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DA433-CC69-4BA9-A710-2753B502E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6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iotfiesta@bdosn.or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https://www.arduino.cc/en/Tutorial/HelloWorl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All Connection of Hardware with </a:t>
            </a:r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0574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Workshop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Fiesta, 2017</a:t>
            </a:r>
          </a:p>
          <a:p>
            <a:r>
              <a:rPr lang="en-US" dirty="0" smtClean="0"/>
              <a:t>Bangladesh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iotfiesta@bdosn.org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C:\Users\walton\Desktop\bdos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594360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alton\Desktop\SPSB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692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Distance Measuring using Sonar Sensor</a:t>
            </a:r>
            <a:endParaRPr lang="en-US" sz="3600" dirty="0"/>
          </a:p>
        </p:txBody>
      </p:sp>
      <p:pic>
        <p:nvPicPr>
          <p:cNvPr id="4" name="Content Placeholder 3" descr="Ultrasonic-Sensor-Cirucit-Schematics-04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066800"/>
            <a:ext cx="8001000" cy="4953000"/>
          </a:xfrm>
        </p:spPr>
      </p:pic>
      <p:pic>
        <p:nvPicPr>
          <p:cNvPr id="5" name="Picture 2" descr="C:\Users\walton\Desktop\bdos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6107430"/>
            <a:ext cx="819150" cy="65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walton\Desktop\SPSB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019800"/>
            <a:ext cx="11430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8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Project: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16x2 Character LCD</a:t>
            </a:r>
            <a:endParaRPr lang="en-SG" dirty="0"/>
          </a:p>
        </p:txBody>
      </p:sp>
      <p:pic>
        <p:nvPicPr>
          <p:cNvPr id="5" name="Content Placeholder 4" descr="LCD_Base_bb_Fritz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852681" y="1600200"/>
            <a:ext cx="7438638" cy="3975451"/>
          </a:xfrm>
        </p:spPr>
      </p:pic>
      <p:sp>
        <p:nvSpPr>
          <p:cNvPr id="6" name="TextBox 5"/>
          <p:cNvSpPr txBox="1"/>
          <p:nvPr/>
        </p:nvSpPr>
        <p:spPr>
          <a:xfrm>
            <a:off x="1676400" y="5956715"/>
            <a:ext cx="508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Figure: </a:t>
            </a:r>
            <a:r>
              <a:rPr lang="en-US" sz="2000" dirty="0" smtClean="0"/>
              <a:t>Connection of 16x2 LCD with Arduino</a:t>
            </a:r>
            <a:endParaRPr lang="en-SG" sz="2000" dirty="0"/>
          </a:p>
        </p:txBody>
      </p:sp>
      <p:sp>
        <p:nvSpPr>
          <p:cNvPr id="7" name="Rectangle 6"/>
          <p:cNvSpPr/>
          <p:nvPr/>
        </p:nvSpPr>
        <p:spPr>
          <a:xfrm>
            <a:off x="609600" y="6642556"/>
            <a:ext cx="2667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Source: </a:t>
            </a:r>
            <a:r>
              <a:rPr lang="en-US" sz="800" dirty="0" smtClean="0">
                <a:hlinkClick r:id="rId4"/>
              </a:rPr>
              <a:t>https://www.arduino.cc/en/Tutorial/HelloWorld</a:t>
            </a:r>
            <a:r>
              <a:rPr lang="en-US" sz="800" dirty="0" smtClean="0"/>
              <a:t> </a:t>
            </a:r>
          </a:p>
        </p:txBody>
      </p:sp>
      <p:pic>
        <p:nvPicPr>
          <p:cNvPr id="8" name="Picture 2" descr="C:\Users\walton\Desktop\bdosn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594360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walton\Desktop\SPSB 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451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:</a:t>
            </a:r>
            <a:br>
              <a:rPr lang="en-US" dirty="0" smtClean="0"/>
            </a:br>
            <a:r>
              <a:rPr lang="en-US" dirty="0" err="1" smtClean="0"/>
              <a:t>Piezo</a:t>
            </a:r>
            <a:r>
              <a:rPr lang="en-US" dirty="0" smtClean="0"/>
              <a:t> Buzzer</a:t>
            </a:r>
            <a:endParaRPr lang="en-SG" dirty="0"/>
          </a:p>
        </p:txBody>
      </p:sp>
      <p:pic>
        <p:nvPicPr>
          <p:cNvPr id="6" name="Content Placeholder 5" descr="Tone_Fritzi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35640" y="1672100"/>
            <a:ext cx="6781800" cy="4017037"/>
          </a:xfrm>
        </p:spPr>
      </p:pic>
      <p:sp>
        <p:nvSpPr>
          <p:cNvPr id="5" name="TextBox 4"/>
          <p:cNvSpPr txBox="1"/>
          <p:nvPr/>
        </p:nvSpPr>
        <p:spPr>
          <a:xfrm>
            <a:off x="685800" y="6642556"/>
            <a:ext cx="36407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Source: http://www.instructables.com/id/How-to-use-a-Buzzer-Arduino-Tutorial/</a:t>
            </a:r>
            <a:endParaRPr lang="en-SG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2286000" y="5715000"/>
            <a:ext cx="318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Figure: </a:t>
            </a:r>
            <a:r>
              <a:rPr lang="en-US" dirty="0" smtClean="0"/>
              <a:t>Diagram of </a:t>
            </a:r>
          </a:p>
          <a:p>
            <a:r>
              <a:rPr lang="en-US" dirty="0" smtClean="0"/>
              <a:t>Connecting buzzer with Arduino</a:t>
            </a:r>
            <a:endParaRPr lang="en-SG" dirty="0"/>
          </a:p>
        </p:txBody>
      </p:sp>
      <p:pic>
        <p:nvPicPr>
          <p:cNvPr id="8" name="Picture 2" descr="C:\Users\walton\Desktop\bdos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594360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walton\Desktop\SPSB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let's do it">
            <a:extLst>
              <a:ext uri="{FF2B5EF4-FFF2-40B4-BE49-F238E27FC236}">
                <a16:creationId xmlns:a16="http://schemas.microsoft.com/office/drawing/2014/main" xmlns="" id="{A9329AF6-FF3E-469A-AF37-E5A27FF64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walton\Desktop\bdos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594360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walton\Desktop\SPSB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6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7924800" cy="94456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Blinking a LED</a:t>
            </a:r>
            <a:endParaRPr lang="en-US" altLang="en-US" dirty="0" smtClean="0"/>
          </a:p>
        </p:txBody>
      </p:sp>
      <p:pic>
        <p:nvPicPr>
          <p:cNvPr id="11267" name="Picture 2" descr="learn_arduino_fritzing_pin_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010400" cy="462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walton\Desktop\bdos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594360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walton\Desktop\SPSB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4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BD" altLang="en-US" dirty="0" smtClean="0"/>
              <a:t>LED </a:t>
            </a:r>
            <a:r>
              <a:rPr lang="bn-BD" altLang="en-US" dirty="0" smtClean="0"/>
              <a:t>looping</a:t>
            </a:r>
            <a:endParaRPr lang="en-US" altLang="en-US" dirty="0" smtClean="0"/>
          </a:p>
        </p:txBody>
      </p:sp>
      <p:pic>
        <p:nvPicPr>
          <p:cNvPr id="717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467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walton\Desktop\bdos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594360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walton\Desktop\SPSB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42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972D7CE-A7E8-4BD0-8111-4DE1D9460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588" y="395026"/>
            <a:ext cx="3809524" cy="63365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5A94F4B-E7A3-4B94-BD6D-D7A5260A1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794" y="1060174"/>
            <a:ext cx="6329727" cy="500621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90600" y="274638"/>
            <a:ext cx="7696200" cy="78553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Using Potentiometer </a:t>
            </a:r>
            <a:endParaRPr lang="en-US" altLang="en-US" dirty="0" smtClean="0"/>
          </a:p>
        </p:txBody>
      </p:sp>
      <p:pic>
        <p:nvPicPr>
          <p:cNvPr id="5" name="Picture 2" descr="C:\Users\walton\Desktop\bdosn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594360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walton\Desktop\SPSB 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143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8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FCF849-DE5A-4AC8-A82D-1425B1F01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1" y="1361191"/>
            <a:ext cx="3779913" cy="432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DE791AF-FB60-47A0-AB16-56FD53042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76" y="1851716"/>
            <a:ext cx="5905500" cy="39497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90600" y="274638"/>
            <a:ext cx="7696200" cy="78553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Using Push Button</a:t>
            </a:r>
            <a:endParaRPr lang="en-US" altLang="en-US" dirty="0" smtClean="0"/>
          </a:p>
        </p:txBody>
      </p:sp>
      <p:pic>
        <p:nvPicPr>
          <p:cNvPr id="6" name="Picture 2" descr="C:\Users\walton\Desktop\bdosn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594360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walton\Desktop\SPSB 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01416"/>
            <a:ext cx="1143000" cy="10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37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FCD3CE-3C63-4394-BEA4-C3C4AE6B4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707" y="1186996"/>
            <a:ext cx="7886700" cy="4967061"/>
          </a:xfrm>
        </p:spPr>
        <p:txBody>
          <a:bodyPr/>
          <a:lstStyle/>
          <a:p>
            <a:r>
              <a:rPr lang="en-US" b="1" dirty="0"/>
              <a:t>What is Servo Motor</a:t>
            </a:r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Why we need PWM in servo?  </a:t>
            </a:r>
          </a:p>
        </p:txBody>
      </p:sp>
      <p:pic>
        <p:nvPicPr>
          <p:cNvPr id="2050" name="Picture 2" descr="Image result for servo motor">
            <a:extLst>
              <a:ext uri="{FF2B5EF4-FFF2-40B4-BE49-F238E27FC236}">
                <a16:creationId xmlns:a16="http://schemas.microsoft.com/office/drawing/2014/main" xmlns="" id="{B0BCF1B8-70C6-4149-94A1-5BAE8516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829" y="1720849"/>
            <a:ext cx="1465943" cy="146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ervo motor">
            <a:extLst>
              <a:ext uri="{FF2B5EF4-FFF2-40B4-BE49-F238E27FC236}">
                <a16:creationId xmlns:a16="http://schemas.microsoft.com/office/drawing/2014/main" xmlns="" id="{CA00624C-205A-490D-8CF3-780DF188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01" y="1435177"/>
            <a:ext cx="2036990" cy="175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ow servo motors work">
            <a:extLst>
              <a:ext uri="{FF2B5EF4-FFF2-40B4-BE49-F238E27FC236}">
                <a16:creationId xmlns:a16="http://schemas.microsoft.com/office/drawing/2014/main" xmlns="" id="{058CD5EF-9AA1-4377-8011-C8B4082F3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681" y="3720644"/>
            <a:ext cx="3425123" cy="23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ow servo motors pin">
            <a:extLst>
              <a:ext uri="{FF2B5EF4-FFF2-40B4-BE49-F238E27FC236}">
                <a16:creationId xmlns:a16="http://schemas.microsoft.com/office/drawing/2014/main" xmlns="" id="{FB2786A9-8B8F-4C9B-B1BC-39A7F278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70" y="4232955"/>
            <a:ext cx="3051974" cy="134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ervo motors">
            <a:extLst>
              <a:ext uri="{FF2B5EF4-FFF2-40B4-BE49-F238E27FC236}">
                <a16:creationId xmlns:a16="http://schemas.microsoft.com/office/drawing/2014/main" xmlns="" id="{38DC334C-C46C-4C62-9E43-AA41120E6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71" y="1655760"/>
            <a:ext cx="1028020" cy="137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90600" y="274638"/>
            <a:ext cx="7696200" cy="78553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Servo Motor Controlling</a:t>
            </a:r>
            <a:endParaRPr lang="en-US" altLang="en-US" dirty="0" smtClean="0"/>
          </a:p>
        </p:txBody>
      </p:sp>
      <p:pic>
        <p:nvPicPr>
          <p:cNvPr id="9" name="Picture 2" descr="C:\Users\walton\Desktop\bdosn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594360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walton\Desktop\SPSB 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40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rvo_with_oscilloscop">
            <a:hlinkClick r:id="" action="ppaction://media"/>
            <a:extLst>
              <a:ext uri="{FF2B5EF4-FFF2-40B4-BE49-F238E27FC236}">
                <a16:creationId xmlns:a16="http://schemas.microsoft.com/office/drawing/2014/main" xmlns="" id="{9343683A-A682-4E37-B550-FAD81C4392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96558"/>
            <a:ext cx="7200900" cy="4495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EEEAA05-0E20-445D-A1F8-3765D56AF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931" y="1596558"/>
            <a:ext cx="3051394" cy="42663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90600" y="274638"/>
            <a:ext cx="7696200" cy="78553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Servo Motor Controlling</a:t>
            </a:r>
            <a:endParaRPr lang="en-US" altLang="en-US" dirty="0" smtClean="0"/>
          </a:p>
        </p:txBody>
      </p:sp>
      <p:pic>
        <p:nvPicPr>
          <p:cNvPr id="6" name="Picture 2" descr="C:\Users\walton\Desktop\bdosn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594360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walton\Desktop\SPSB 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5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-0.99154 -0.04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83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Temperature using LM35</a:t>
            </a:r>
            <a:endParaRPr lang="en-US" dirty="0" smtClean="0"/>
          </a:p>
        </p:txBody>
      </p:sp>
      <p:pic>
        <p:nvPicPr>
          <p:cNvPr id="35843" name="Picture 2" descr="Temperature-sensor-circui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28800"/>
            <a:ext cx="5943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walton\Desktop\bdos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64" y="594360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walton\Desktop\SPSB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3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82</Words>
  <Application>Microsoft Office PowerPoint</Application>
  <PresentationFormat>On-screen Show (4:3)</PresentationFormat>
  <Paragraphs>27</Paragraphs>
  <Slides>12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All Connection of Hardware with Arduino</vt:lpstr>
      <vt:lpstr>PowerPoint Presentation</vt:lpstr>
      <vt:lpstr>Blinking a LED</vt:lpstr>
      <vt:lpstr>LED looping</vt:lpstr>
      <vt:lpstr>PowerPoint Presentation</vt:lpstr>
      <vt:lpstr>PowerPoint Presentation</vt:lpstr>
      <vt:lpstr>PowerPoint Presentation</vt:lpstr>
      <vt:lpstr>PowerPoint Presentation</vt:lpstr>
      <vt:lpstr>Measuring Temperature using LM35</vt:lpstr>
      <vt:lpstr>Distance Measuring using Sonar Sensor</vt:lpstr>
      <vt:lpstr>Project: 16x2 Character LCD</vt:lpstr>
      <vt:lpstr>Project : Piezo Buzzer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walton</dc:creator>
  <cp:lastModifiedBy>walton</cp:lastModifiedBy>
  <cp:revision>10</cp:revision>
  <dcterms:created xsi:type="dcterms:W3CDTF">2017-08-10T05:13:36Z</dcterms:created>
  <dcterms:modified xsi:type="dcterms:W3CDTF">2017-08-10T05:30:12Z</dcterms:modified>
</cp:coreProperties>
</file>